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1"/>
  </p:handoutMasterIdLst>
  <p:sldIdLst>
    <p:sldId id="256" r:id="rId2"/>
    <p:sldId id="314" r:id="rId3"/>
    <p:sldId id="332" r:id="rId4"/>
    <p:sldId id="317" r:id="rId5"/>
    <p:sldId id="318" r:id="rId6"/>
    <p:sldId id="319" r:id="rId7"/>
    <p:sldId id="320" r:id="rId8"/>
    <p:sldId id="323" r:id="rId9"/>
    <p:sldId id="321" r:id="rId10"/>
    <p:sldId id="324" r:id="rId11"/>
    <p:sldId id="322" r:id="rId12"/>
    <p:sldId id="325" r:id="rId13"/>
    <p:sldId id="326" r:id="rId14"/>
    <p:sldId id="329" r:id="rId15"/>
    <p:sldId id="327" r:id="rId16"/>
    <p:sldId id="328" r:id="rId17"/>
    <p:sldId id="330" r:id="rId18"/>
    <p:sldId id="331" r:id="rId19"/>
    <p:sldId id="26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F2B58F7-DC6B-4413-AC48-BE07B314DF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EF99F6B-2D58-4E90-AC83-F149386923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C427-C429-406D-88C4-941B8A70A730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237AF0-A2C1-466D-909A-6E77F26459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26DC4E-5318-41DB-87B0-E6E525C0F4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763F2-8C3F-4990-93D4-5004C4E2D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239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C3EE4543-C3BB-49AB-803A-8181DE0DA9CF}"/>
              </a:ext>
            </a:extLst>
          </p:cNvPr>
          <p:cNvGrpSpPr/>
          <p:nvPr userDrawn="1"/>
        </p:nvGrpSpPr>
        <p:grpSpPr>
          <a:xfrm>
            <a:off x="0" y="5701004"/>
            <a:ext cx="12192000" cy="1204398"/>
            <a:chOff x="0" y="5701004"/>
            <a:chExt cx="12192000" cy="12043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0F1E0F-826E-42E6-A515-FA76A83A3CA8}"/>
                </a:ext>
              </a:extLst>
            </p:cNvPr>
            <p:cNvSpPr/>
            <p:nvPr/>
          </p:nvSpPr>
          <p:spPr>
            <a:xfrm>
              <a:off x="3175" y="6400800"/>
              <a:ext cx="12188825" cy="4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D255683B-EB90-4779-9840-98AF0F6A1283}"/>
                </a:ext>
              </a:extLst>
            </p:cNvPr>
            <p:cNvGrpSpPr/>
            <p:nvPr userDrawn="1"/>
          </p:nvGrpSpPr>
          <p:grpSpPr>
            <a:xfrm>
              <a:off x="0" y="5701004"/>
              <a:ext cx="12192000" cy="1204398"/>
              <a:chOff x="0" y="5701004"/>
              <a:chExt cx="12192000" cy="12043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21B51E4-19FA-4BDF-9501-B8F52AFAD7BC}"/>
                  </a:ext>
                </a:extLst>
              </p:cNvPr>
              <p:cNvSpPr/>
              <p:nvPr userDrawn="1"/>
            </p:nvSpPr>
            <p:spPr>
              <a:xfrm>
                <a:off x="0" y="6364466"/>
                <a:ext cx="12192000" cy="66204"/>
              </a:xfrm>
              <a:prstGeom prst="rect">
                <a:avLst/>
              </a:prstGeom>
              <a:solidFill>
                <a:srgbClr val="EF3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Triangle isocèle 13">
                <a:extLst>
                  <a:ext uri="{FF2B5EF4-FFF2-40B4-BE49-F238E27FC236}">
                    <a16:creationId xmlns:a16="http://schemas.microsoft.com/office/drawing/2014/main" id="{B1D7DDB5-0C84-43A2-9AD5-A9C4CE441A44}"/>
                  </a:ext>
                </a:extLst>
              </p:cNvPr>
              <p:cNvSpPr/>
              <p:nvPr userDrawn="1"/>
            </p:nvSpPr>
            <p:spPr>
              <a:xfrm>
                <a:off x="10543592" y="5701004"/>
                <a:ext cx="1648408" cy="11752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0A54985C-0E95-4A2E-B016-FB23A29A4A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680" y="6014167"/>
                <a:ext cx="1036320" cy="891235"/>
              </a:xfrm>
              <a:prstGeom prst="rect">
                <a:avLst/>
              </a:prstGeom>
            </p:spPr>
          </p:pic>
        </p:grp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25CFDF-B39D-49E1-ABF3-F9502388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38" y="6459785"/>
            <a:ext cx="131202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9218CD06-2B3A-4F6C-8BC7-703AECBA13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18E2-4243-4268-B4DC-02B3B01B1F42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75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18E2-4243-4268-B4DC-02B3B01B1F42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224" y="6459784"/>
            <a:ext cx="131202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9218CD06-2B3A-4F6C-8BC7-703AECBA13ED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EFAE231-1A51-4BB4-B77C-3ABB79CF29B6}"/>
              </a:ext>
            </a:extLst>
          </p:cNvPr>
          <p:cNvGrpSpPr/>
          <p:nvPr userDrawn="1"/>
        </p:nvGrpSpPr>
        <p:grpSpPr>
          <a:xfrm>
            <a:off x="0" y="5701004"/>
            <a:ext cx="12192000" cy="1204398"/>
            <a:chOff x="0" y="5701004"/>
            <a:chExt cx="12192000" cy="12043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094C9F-9848-4E04-B651-AD1D0075E949}"/>
                </a:ext>
              </a:extLst>
            </p:cNvPr>
            <p:cNvSpPr/>
            <p:nvPr userDrawn="1"/>
          </p:nvSpPr>
          <p:spPr>
            <a:xfrm>
              <a:off x="0" y="6364466"/>
              <a:ext cx="12192000" cy="66204"/>
            </a:xfrm>
            <a:prstGeom prst="rect">
              <a:avLst/>
            </a:prstGeom>
            <a:solidFill>
              <a:srgbClr val="EF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1F126CBD-641C-410A-A5C8-93B86BC1C715}"/>
                </a:ext>
              </a:extLst>
            </p:cNvPr>
            <p:cNvSpPr/>
            <p:nvPr userDrawn="1"/>
          </p:nvSpPr>
          <p:spPr>
            <a:xfrm>
              <a:off x="10543592" y="5701004"/>
              <a:ext cx="1648408" cy="117528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2C5C104-4B26-4956-BC1C-A430E15AEF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680" y="6014167"/>
              <a:ext cx="1036320" cy="891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32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52B19E8B-18B6-417D-BC99-A295C540BFA4}"/>
              </a:ext>
            </a:extLst>
          </p:cNvPr>
          <p:cNvGrpSpPr/>
          <p:nvPr userDrawn="1"/>
        </p:nvGrpSpPr>
        <p:grpSpPr>
          <a:xfrm>
            <a:off x="0" y="5701004"/>
            <a:ext cx="12192000" cy="1204398"/>
            <a:chOff x="0" y="5701004"/>
            <a:chExt cx="12192000" cy="1204398"/>
          </a:xfrm>
        </p:grpSpPr>
        <p:sp>
          <p:nvSpPr>
            <p:cNvPr id="7" name="Rectangle 6"/>
            <p:cNvSpPr/>
            <p:nvPr/>
          </p:nvSpPr>
          <p:spPr>
            <a:xfrm>
              <a:off x="3175" y="6400800"/>
              <a:ext cx="12188825" cy="4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0C192CE-07DD-4751-86CA-A9907AC3CAC0}"/>
                </a:ext>
              </a:extLst>
            </p:cNvPr>
            <p:cNvGrpSpPr/>
            <p:nvPr userDrawn="1"/>
          </p:nvGrpSpPr>
          <p:grpSpPr>
            <a:xfrm>
              <a:off x="0" y="5701004"/>
              <a:ext cx="12192000" cy="1204398"/>
              <a:chOff x="0" y="5701004"/>
              <a:chExt cx="12192000" cy="120439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3469A51-C7EC-4174-B0E1-E1A5364F5CDF}"/>
                  </a:ext>
                </a:extLst>
              </p:cNvPr>
              <p:cNvSpPr/>
              <p:nvPr userDrawn="1"/>
            </p:nvSpPr>
            <p:spPr>
              <a:xfrm>
                <a:off x="0" y="6364466"/>
                <a:ext cx="12192000" cy="66204"/>
              </a:xfrm>
              <a:prstGeom prst="rect">
                <a:avLst/>
              </a:prstGeom>
              <a:solidFill>
                <a:srgbClr val="EF3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Triangle isocèle 11">
                <a:extLst>
                  <a:ext uri="{FF2B5EF4-FFF2-40B4-BE49-F238E27FC236}">
                    <a16:creationId xmlns:a16="http://schemas.microsoft.com/office/drawing/2014/main" id="{EDD933C4-0AD9-428E-AA43-08804DC37879}"/>
                  </a:ext>
                </a:extLst>
              </p:cNvPr>
              <p:cNvSpPr/>
              <p:nvPr userDrawn="1"/>
            </p:nvSpPr>
            <p:spPr>
              <a:xfrm>
                <a:off x="10543592" y="5701004"/>
                <a:ext cx="1648408" cy="11752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3B51923A-B97B-490C-BE50-AC6B7D77CE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680" y="6014167"/>
                <a:ext cx="1036320" cy="891235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18E2-4243-4268-B4DC-02B3B01B1F42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338" y="6459785"/>
            <a:ext cx="131202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9218CD06-2B3A-4F6C-8BC7-703AECBA13E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47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1B9420B2-E78B-4DAF-9ACA-BF813C347B50}"/>
              </a:ext>
            </a:extLst>
          </p:cNvPr>
          <p:cNvGrpSpPr/>
          <p:nvPr userDrawn="1"/>
        </p:nvGrpSpPr>
        <p:grpSpPr>
          <a:xfrm>
            <a:off x="0" y="5701004"/>
            <a:ext cx="12192000" cy="1204398"/>
            <a:chOff x="0" y="5701004"/>
            <a:chExt cx="12192000" cy="12043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A4F4A8-710F-4FD1-9F92-C08FDC3FE755}"/>
                </a:ext>
              </a:extLst>
            </p:cNvPr>
            <p:cNvSpPr/>
            <p:nvPr/>
          </p:nvSpPr>
          <p:spPr>
            <a:xfrm>
              <a:off x="3175" y="6400800"/>
              <a:ext cx="12188825" cy="4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A360FE9-1FE1-4CF3-880B-38681EA6EEB4}"/>
                </a:ext>
              </a:extLst>
            </p:cNvPr>
            <p:cNvGrpSpPr/>
            <p:nvPr userDrawn="1"/>
          </p:nvGrpSpPr>
          <p:grpSpPr>
            <a:xfrm>
              <a:off x="0" y="5701004"/>
              <a:ext cx="12192000" cy="1204398"/>
              <a:chOff x="0" y="5701004"/>
              <a:chExt cx="12192000" cy="120439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81F2F44-E61F-4A48-8B03-A5FFAE303318}"/>
                  </a:ext>
                </a:extLst>
              </p:cNvPr>
              <p:cNvSpPr/>
              <p:nvPr userDrawn="1"/>
            </p:nvSpPr>
            <p:spPr>
              <a:xfrm>
                <a:off x="0" y="6364466"/>
                <a:ext cx="12192000" cy="66204"/>
              </a:xfrm>
              <a:prstGeom prst="rect">
                <a:avLst/>
              </a:prstGeom>
              <a:solidFill>
                <a:srgbClr val="EF3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Triangle isocèle 12">
                <a:extLst>
                  <a:ext uri="{FF2B5EF4-FFF2-40B4-BE49-F238E27FC236}">
                    <a16:creationId xmlns:a16="http://schemas.microsoft.com/office/drawing/2014/main" id="{C3C9A3B8-AF8B-49E1-BB21-12ABD2658B78}"/>
                  </a:ext>
                </a:extLst>
              </p:cNvPr>
              <p:cNvSpPr/>
              <p:nvPr userDrawn="1"/>
            </p:nvSpPr>
            <p:spPr>
              <a:xfrm>
                <a:off x="10543592" y="5701004"/>
                <a:ext cx="1648408" cy="11752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D662078F-5711-459E-BF5A-7B90300D2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680" y="6014167"/>
                <a:ext cx="1036320" cy="891235"/>
              </a:xfrm>
              <a:prstGeom prst="rect">
                <a:avLst/>
              </a:prstGeom>
            </p:spPr>
          </p:pic>
        </p:grp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989829-A2CE-43EC-84EA-C9C9DF7E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38" y="6459785"/>
            <a:ext cx="131202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9218CD06-2B3A-4F6C-8BC7-703AECBA13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18E2-4243-4268-B4DC-02B3B01B1F42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40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CE36F81-7610-4C86-8328-F9446FA6275E}"/>
              </a:ext>
            </a:extLst>
          </p:cNvPr>
          <p:cNvGrpSpPr/>
          <p:nvPr userDrawn="1"/>
        </p:nvGrpSpPr>
        <p:grpSpPr>
          <a:xfrm>
            <a:off x="0" y="5701004"/>
            <a:ext cx="12192000" cy="1204398"/>
            <a:chOff x="0" y="5701004"/>
            <a:chExt cx="12192000" cy="12043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CAA11A-FF75-484C-8F8B-14BDD50A69F5}"/>
                </a:ext>
              </a:extLst>
            </p:cNvPr>
            <p:cNvSpPr/>
            <p:nvPr/>
          </p:nvSpPr>
          <p:spPr>
            <a:xfrm>
              <a:off x="3175" y="6400800"/>
              <a:ext cx="12188825" cy="4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E9F2F47C-60C8-4346-BE3A-DCBCC15DA25E}"/>
                </a:ext>
              </a:extLst>
            </p:cNvPr>
            <p:cNvGrpSpPr/>
            <p:nvPr userDrawn="1"/>
          </p:nvGrpSpPr>
          <p:grpSpPr>
            <a:xfrm>
              <a:off x="0" y="5701004"/>
              <a:ext cx="12192000" cy="1204398"/>
              <a:chOff x="0" y="5701004"/>
              <a:chExt cx="12192000" cy="120439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4B4422D-535B-4333-B808-4EB1591F5F01}"/>
                  </a:ext>
                </a:extLst>
              </p:cNvPr>
              <p:cNvSpPr/>
              <p:nvPr userDrawn="1"/>
            </p:nvSpPr>
            <p:spPr>
              <a:xfrm>
                <a:off x="0" y="6364466"/>
                <a:ext cx="12192000" cy="66204"/>
              </a:xfrm>
              <a:prstGeom prst="rect">
                <a:avLst/>
              </a:prstGeom>
              <a:solidFill>
                <a:srgbClr val="EF3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Triangle isocèle 14">
                <a:extLst>
                  <a:ext uri="{FF2B5EF4-FFF2-40B4-BE49-F238E27FC236}">
                    <a16:creationId xmlns:a16="http://schemas.microsoft.com/office/drawing/2014/main" id="{090A0534-0F37-4E15-8C0E-4AC320317D87}"/>
                  </a:ext>
                </a:extLst>
              </p:cNvPr>
              <p:cNvSpPr/>
              <p:nvPr userDrawn="1"/>
            </p:nvSpPr>
            <p:spPr>
              <a:xfrm>
                <a:off x="10543592" y="5701004"/>
                <a:ext cx="1648408" cy="11752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37E68BE8-C8A0-486E-A07C-37120492FD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680" y="6014167"/>
                <a:ext cx="1036320" cy="891235"/>
              </a:xfrm>
              <a:prstGeom prst="rect">
                <a:avLst/>
              </a:prstGeom>
            </p:spPr>
          </p:pic>
        </p:grp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8A463B7-5AF3-4C51-A05C-257F52B7D476}"/>
              </a:ext>
            </a:extLst>
          </p:cNvPr>
          <p:cNvSpPr txBox="1">
            <a:spLocks/>
          </p:cNvSpPr>
          <p:nvPr userDrawn="1"/>
        </p:nvSpPr>
        <p:spPr>
          <a:xfrm>
            <a:off x="9033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18CD06-2B3A-4F6C-8BC7-703AECBA13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18E2-4243-4268-B4DC-02B3B01B1F42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48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F03DA60-44BE-465F-B5B0-C0228ADB5F7F}"/>
              </a:ext>
            </a:extLst>
          </p:cNvPr>
          <p:cNvGrpSpPr/>
          <p:nvPr userDrawn="1"/>
        </p:nvGrpSpPr>
        <p:grpSpPr>
          <a:xfrm>
            <a:off x="0" y="5701004"/>
            <a:ext cx="12192000" cy="1204398"/>
            <a:chOff x="0" y="5701004"/>
            <a:chExt cx="12192000" cy="12043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B4A002-CC55-4FD7-B9E5-34B3D92FB08A}"/>
                </a:ext>
              </a:extLst>
            </p:cNvPr>
            <p:cNvSpPr/>
            <p:nvPr/>
          </p:nvSpPr>
          <p:spPr>
            <a:xfrm>
              <a:off x="3175" y="6400800"/>
              <a:ext cx="12188825" cy="4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195AE81-91BC-4CBB-BF61-0B1835BF42C0}"/>
                </a:ext>
              </a:extLst>
            </p:cNvPr>
            <p:cNvGrpSpPr/>
            <p:nvPr userDrawn="1"/>
          </p:nvGrpSpPr>
          <p:grpSpPr>
            <a:xfrm>
              <a:off x="0" y="5701004"/>
              <a:ext cx="12192000" cy="1204398"/>
              <a:chOff x="0" y="5701004"/>
              <a:chExt cx="12192000" cy="120439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879E91A-6F32-4B41-9D03-A5AA521E226D}"/>
                  </a:ext>
                </a:extLst>
              </p:cNvPr>
              <p:cNvSpPr/>
              <p:nvPr userDrawn="1"/>
            </p:nvSpPr>
            <p:spPr>
              <a:xfrm>
                <a:off x="0" y="6364466"/>
                <a:ext cx="12192000" cy="66204"/>
              </a:xfrm>
              <a:prstGeom prst="rect">
                <a:avLst/>
              </a:prstGeom>
              <a:solidFill>
                <a:srgbClr val="EF3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Triangle isocèle 9">
                <a:extLst>
                  <a:ext uri="{FF2B5EF4-FFF2-40B4-BE49-F238E27FC236}">
                    <a16:creationId xmlns:a16="http://schemas.microsoft.com/office/drawing/2014/main" id="{751422D0-945B-4DD7-AF0B-2EE78E63E62C}"/>
                  </a:ext>
                </a:extLst>
              </p:cNvPr>
              <p:cNvSpPr/>
              <p:nvPr userDrawn="1"/>
            </p:nvSpPr>
            <p:spPr>
              <a:xfrm>
                <a:off x="10543592" y="5701004"/>
                <a:ext cx="1648408" cy="11752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A501F520-788A-4999-A350-E2B96E45E9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680" y="6014167"/>
                <a:ext cx="1036320" cy="891235"/>
              </a:xfrm>
              <a:prstGeom prst="rect">
                <a:avLst/>
              </a:prstGeom>
            </p:spPr>
          </p:pic>
        </p:grp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FA8D78C-E628-4BF6-8412-22BF690F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38" y="6459785"/>
            <a:ext cx="131202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9218CD06-2B3A-4F6C-8BC7-703AECBA13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18E2-4243-4268-B4DC-02B3B01B1F42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36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3D1D4CF8-3348-4C5A-9F23-CAB8B94B9121}"/>
              </a:ext>
            </a:extLst>
          </p:cNvPr>
          <p:cNvGrpSpPr/>
          <p:nvPr userDrawn="1"/>
        </p:nvGrpSpPr>
        <p:grpSpPr>
          <a:xfrm>
            <a:off x="0" y="5701004"/>
            <a:ext cx="12192000" cy="1204398"/>
            <a:chOff x="0" y="5701004"/>
            <a:chExt cx="12192000" cy="12043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615C78-C50B-4F36-97AE-24ECE46761C2}"/>
                </a:ext>
              </a:extLst>
            </p:cNvPr>
            <p:cNvSpPr/>
            <p:nvPr/>
          </p:nvSpPr>
          <p:spPr>
            <a:xfrm>
              <a:off x="3175" y="6400800"/>
              <a:ext cx="12188825" cy="4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AAA111E1-08EC-48C0-B143-9F7242982A42}"/>
                </a:ext>
              </a:extLst>
            </p:cNvPr>
            <p:cNvGrpSpPr/>
            <p:nvPr userDrawn="1"/>
          </p:nvGrpSpPr>
          <p:grpSpPr>
            <a:xfrm>
              <a:off x="0" y="5701004"/>
              <a:ext cx="12192000" cy="1204398"/>
              <a:chOff x="0" y="5701004"/>
              <a:chExt cx="12192000" cy="12043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2651F51-40E5-43F8-AFB1-D7C1A56277FA}"/>
                  </a:ext>
                </a:extLst>
              </p:cNvPr>
              <p:cNvSpPr/>
              <p:nvPr userDrawn="1"/>
            </p:nvSpPr>
            <p:spPr>
              <a:xfrm>
                <a:off x="0" y="6364466"/>
                <a:ext cx="12192000" cy="66204"/>
              </a:xfrm>
              <a:prstGeom prst="rect">
                <a:avLst/>
              </a:prstGeom>
              <a:solidFill>
                <a:srgbClr val="EF3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Triangle isocèle 13">
                <a:extLst>
                  <a:ext uri="{FF2B5EF4-FFF2-40B4-BE49-F238E27FC236}">
                    <a16:creationId xmlns:a16="http://schemas.microsoft.com/office/drawing/2014/main" id="{8ED58437-2A8B-4C18-803F-585DA1999BD9}"/>
                  </a:ext>
                </a:extLst>
              </p:cNvPr>
              <p:cNvSpPr/>
              <p:nvPr userDrawn="1"/>
            </p:nvSpPr>
            <p:spPr>
              <a:xfrm>
                <a:off x="10543592" y="5701004"/>
                <a:ext cx="1648408" cy="11752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CF0E18CC-737D-4B5B-BDDD-78B591C62B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680" y="6014167"/>
                <a:ext cx="1036320" cy="891235"/>
              </a:xfrm>
              <a:prstGeom prst="rect">
                <a:avLst/>
              </a:prstGeom>
            </p:spPr>
          </p:pic>
        </p:grp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1CD2DDA-301A-4BDE-9FFE-1360D789A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38" y="6459785"/>
            <a:ext cx="131202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9218CD06-2B3A-4F6C-8BC7-703AECBA13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18E2-4243-4268-B4DC-02B3B01B1F42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50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B99D02BF-5091-4EF7-82D1-DB6D5AB30B0A}"/>
              </a:ext>
            </a:extLst>
          </p:cNvPr>
          <p:cNvGrpSpPr/>
          <p:nvPr userDrawn="1"/>
        </p:nvGrpSpPr>
        <p:grpSpPr>
          <a:xfrm>
            <a:off x="-7196" y="1067568"/>
            <a:ext cx="3283291" cy="5796490"/>
            <a:chOff x="-7196" y="1067568"/>
            <a:chExt cx="4088690" cy="579649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E400E1-3658-4E6C-8CBB-BA57D8162509}"/>
                </a:ext>
              </a:extLst>
            </p:cNvPr>
            <p:cNvSpPr/>
            <p:nvPr userDrawn="1"/>
          </p:nvSpPr>
          <p:spPr>
            <a:xfrm rot="5400000">
              <a:off x="-888562" y="1954991"/>
              <a:ext cx="5790433" cy="4027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5F91B3-2C82-4151-AA2F-779A14862256}"/>
                </a:ext>
              </a:extLst>
            </p:cNvPr>
            <p:cNvSpPr/>
            <p:nvPr userDrawn="1"/>
          </p:nvSpPr>
          <p:spPr>
            <a:xfrm rot="5400000">
              <a:off x="1155784" y="3932290"/>
              <a:ext cx="5790432" cy="60988"/>
            </a:xfrm>
            <a:prstGeom prst="rect">
              <a:avLst/>
            </a:prstGeom>
            <a:solidFill>
              <a:srgbClr val="EF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49018E2-4243-4268-B4DC-02B3B01B1F42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4005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18CD06-2B3A-4F6C-8BC7-703AECBA13E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DA7E3801-EB33-4D28-A246-833D62054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5245" y="1716832"/>
            <a:ext cx="6492240" cy="427248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fr-FR" b="1">
                <a:latin typeface="Myriad Pro" panose="020B0503030403020204" pitchFamily="34" charset="0"/>
              </a:rPr>
              <a:t>Modifier les styles du texte du masque</a:t>
            </a:r>
          </a:p>
          <a:p>
            <a:pPr lvl="1"/>
            <a:r>
              <a:rPr lang="fr-FR" b="1">
                <a:latin typeface="Myriad Pro" panose="020B0503030403020204" pitchFamily="34" charset="0"/>
              </a:rPr>
              <a:t>Deuxième niveau</a:t>
            </a:r>
          </a:p>
          <a:p>
            <a:pPr lvl="2"/>
            <a:r>
              <a:rPr lang="fr-FR" b="1">
                <a:latin typeface="Myriad Pro" panose="020B0503030403020204" pitchFamily="34" charset="0"/>
              </a:rPr>
              <a:t>Troisième niveau</a:t>
            </a:r>
          </a:p>
          <a:p>
            <a:pPr lvl="3"/>
            <a:r>
              <a:rPr lang="fr-FR" b="1">
                <a:latin typeface="Myriad Pro" panose="020B0503030403020204" pitchFamily="34" charset="0"/>
              </a:rPr>
              <a:t>Quatrième niveau</a:t>
            </a:r>
          </a:p>
          <a:p>
            <a:pPr lvl="4"/>
            <a:r>
              <a:rPr lang="fr-FR" b="1">
                <a:latin typeface="Myriad Pro" panose="020B0503030403020204" pitchFamily="34" charset="0"/>
              </a:rPr>
              <a:t>Cinquième niveau</a:t>
            </a:r>
            <a:endParaRPr lang="fr-FR" dirty="0">
              <a:latin typeface="Myriad Pro" panose="020B0503030403020204" pitchFamily="34" charset="0"/>
            </a:endParaRP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E176775F-1DC1-4F13-8F19-36F8B2BDD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716833"/>
            <a:ext cx="2552448" cy="458837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b="1">
                <a:latin typeface="Myriad Pro" panose="020B0503030403020204" pitchFamily="34" charset="0"/>
              </a:rPr>
              <a:t>Modifier les styles du texte du masque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b="1">
                <a:latin typeface="Myriad Pro" panose="020B0503030403020204" pitchFamily="34" charset="0"/>
              </a:rPr>
              <a:t>Deuxième niveau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b="1">
                <a:latin typeface="Myriad Pro" panose="020B0503030403020204" pitchFamily="34" charset="0"/>
              </a:rPr>
              <a:t>Troisième niveau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fr-FR" b="1">
                <a:latin typeface="Myriad Pro" panose="020B0503030403020204" pitchFamily="34" charset="0"/>
              </a:rPr>
              <a:t>Quatrième niveau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fr-FR" b="1">
                <a:latin typeface="Myriad Pro" panose="020B0503030403020204" pitchFamily="34" charset="0"/>
              </a:rPr>
              <a:t>Cinquième niveau</a:t>
            </a:r>
            <a:endParaRPr lang="fr-FR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B16412-59CD-4FCA-98D5-9F2F818B9EED}"/>
              </a:ext>
            </a:extLst>
          </p:cNvPr>
          <p:cNvSpPr/>
          <p:nvPr userDrawn="1"/>
        </p:nvSpPr>
        <p:spPr>
          <a:xfrm>
            <a:off x="0" y="1863"/>
            <a:ext cx="12192000" cy="1091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31290E-E220-428D-A34C-8653D8115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1" y="119217"/>
            <a:ext cx="850604" cy="7315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5BE564D-4738-407D-A85A-480973AB3AD1}"/>
              </a:ext>
            </a:extLst>
          </p:cNvPr>
          <p:cNvSpPr txBox="1"/>
          <p:nvPr userDrawn="1"/>
        </p:nvSpPr>
        <p:spPr>
          <a:xfrm>
            <a:off x="1935480" y="119217"/>
            <a:ext cx="832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latin typeface="Myriad Pro" panose="020B0503030403020204" pitchFamily="34" charset="0"/>
              </a:rPr>
              <a:t>SOMMAIRE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3210F6-A8D6-4A16-AA2B-417AC6ADA80B}"/>
              </a:ext>
            </a:extLst>
          </p:cNvPr>
          <p:cNvSpPr/>
          <p:nvPr userDrawn="1"/>
        </p:nvSpPr>
        <p:spPr>
          <a:xfrm flipV="1">
            <a:off x="0" y="1093545"/>
            <a:ext cx="12192000" cy="45719"/>
          </a:xfrm>
          <a:prstGeom prst="rect">
            <a:avLst/>
          </a:prstGeom>
          <a:solidFill>
            <a:srgbClr val="EF3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22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47231A60-F871-4570-A804-14F595EA246B}"/>
              </a:ext>
            </a:extLst>
          </p:cNvPr>
          <p:cNvGrpSpPr/>
          <p:nvPr userDrawn="1"/>
        </p:nvGrpSpPr>
        <p:grpSpPr>
          <a:xfrm>
            <a:off x="0" y="5701004"/>
            <a:ext cx="12192000" cy="1204398"/>
            <a:chOff x="0" y="5701004"/>
            <a:chExt cx="12192000" cy="120439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CDF550-516B-4D43-9898-E1374AA43340}"/>
                </a:ext>
              </a:extLst>
            </p:cNvPr>
            <p:cNvSpPr/>
            <p:nvPr/>
          </p:nvSpPr>
          <p:spPr>
            <a:xfrm>
              <a:off x="3175" y="6400800"/>
              <a:ext cx="12188825" cy="4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C3D39D5-3BCE-49CF-B7AA-EC10A5B2C0C4}"/>
                </a:ext>
              </a:extLst>
            </p:cNvPr>
            <p:cNvGrpSpPr/>
            <p:nvPr userDrawn="1"/>
          </p:nvGrpSpPr>
          <p:grpSpPr>
            <a:xfrm>
              <a:off x="0" y="5701004"/>
              <a:ext cx="12192000" cy="1204398"/>
              <a:chOff x="0" y="5701004"/>
              <a:chExt cx="12192000" cy="120439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C70BAA5-5E11-46C8-9E50-79AE16C85BEB}"/>
                  </a:ext>
                </a:extLst>
              </p:cNvPr>
              <p:cNvSpPr/>
              <p:nvPr userDrawn="1"/>
            </p:nvSpPr>
            <p:spPr>
              <a:xfrm>
                <a:off x="0" y="6364466"/>
                <a:ext cx="12192000" cy="66204"/>
              </a:xfrm>
              <a:prstGeom prst="rect">
                <a:avLst/>
              </a:prstGeom>
              <a:solidFill>
                <a:srgbClr val="EF3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Triangle isocèle 16">
                <a:extLst>
                  <a:ext uri="{FF2B5EF4-FFF2-40B4-BE49-F238E27FC236}">
                    <a16:creationId xmlns:a16="http://schemas.microsoft.com/office/drawing/2014/main" id="{355442B3-E50A-4AD5-9990-9110E1D94D9F}"/>
                  </a:ext>
                </a:extLst>
              </p:cNvPr>
              <p:cNvSpPr/>
              <p:nvPr userDrawn="1"/>
            </p:nvSpPr>
            <p:spPr>
              <a:xfrm>
                <a:off x="10543592" y="5701004"/>
                <a:ext cx="1648408" cy="11752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FA3A5353-54FD-443D-952B-000C372ECB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680" y="6014167"/>
                <a:ext cx="1036320" cy="891235"/>
              </a:xfrm>
              <a:prstGeom prst="rect">
                <a:avLst/>
              </a:prstGeom>
            </p:spPr>
          </p:pic>
        </p:grp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6301014-C181-4E62-9A49-403A850BC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38" y="6459785"/>
            <a:ext cx="1312025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218CD06-2B3A-4F6C-8BC7-703AECBA13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49018E2-4243-4268-B4DC-02B3B01B1F42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68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2F0A5-5D59-414A-A1D9-66EE77140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3EB560-9456-4046-B3FB-5084CEE0AC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4BEFC9-8615-41F3-B9E5-16C643FB65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r="8869"/>
          <a:stretch/>
        </p:blipFill>
        <p:spPr>
          <a:xfrm>
            <a:off x="0" y="-82338"/>
            <a:ext cx="12192000" cy="69403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4E59F7-907F-4BD7-B07C-5E98651C4B1B}"/>
              </a:ext>
            </a:extLst>
          </p:cNvPr>
          <p:cNvSpPr/>
          <p:nvPr/>
        </p:nvSpPr>
        <p:spPr>
          <a:xfrm>
            <a:off x="0" y="2622271"/>
            <a:ext cx="12192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8B11CC-597D-42D8-A19D-BE6C93388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31" y="2724163"/>
            <a:ext cx="1590153" cy="136753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FF73EFB-2748-44A2-9F25-E96531D3D995}"/>
              </a:ext>
            </a:extLst>
          </p:cNvPr>
          <p:cNvSpPr txBox="1"/>
          <p:nvPr/>
        </p:nvSpPr>
        <p:spPr>
          <a:xfrm>
            <a:off x="1935480" y="2900097"/>
            <a:ext cx="832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Myriad Pro" panose="020B0503030403020204" pitchFamily="34" charset="0"/>
              </a:rPr>
              <a:t>Le chantier des collections du musée savoisien</a:t>
            </a:r>
          </a:p>
        </p:txBody>
      </p:sp>
    </p:spTree>
    <p:extLst>
      <p:ext uri="{BB962C8B-B14F-4D97-AF65-F5344CB8AC3E}">
        <p14:creationId xmlns:p14="http://schemas.microsoft.com/office/powerpoint/2010/main" val="408193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C63167E-4165-413E-B722-B04373BCD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122" t="820" r="56724" b="7205"/>
          <a:stretch/>
        </p:blipFill>
        <p:spPr>
          <a:xfrm>
            <a:off x="5290685" y="1502728"/>
            <a:ext cx="3274044" cy="4091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566676-F129-43A8-9D7F-54F7A099E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658" y="1400077"/>
            <a:ext cx="3049732" cy="4296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11CE58-0DEA-45BB-8D62-45CF83ABB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10" y="2316603"/>
            <a:ext cx="4713147" cy="2953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3A9EE34-D62C-4F3D-B216-7F470A2B9C57}"/>
              </a:ext>
            </a:extLst>
          </p:cNvPr>
          <p:cNvSpPr txBox="1"/>
          <p:nvPr/>
        </p:nvSpPr>
        <p:spPr>
          <a:xfrm>
            <a:off x="279662" y="460272"/>
            <a:ext cx="588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Une collection, un protocole…</a:t>
            </a:r>
          </a:p>
        </p:txBody>
      </p:sp>
    </p:spTree>
    <p:extLst>
      <p:ext uri="{BB962C8B-B14F-4D97-AF65-F5344CB8AC3E}">
        <p14:creationId xmlns:p14="http://schemas.microsoft.com/office/powerpoint/2010/main" val="196073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6E84DC-D589-46CE-B401-F5802E583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998"/>
            <a:ext cx="12192000" cy="39380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8D172AF-415E-40F9-8567-92286D0B9BC8}"/>
              </a:ext>
            </a:extLst>
          </p:cNvPr>
          <p:cNvSpPr txBox="1"/>
          <p:nvPr/>
        </p:nvSpPr>
        <p:spPr>
          <a:xfrm>
            <a:off x="452486" y="565608"/>
            <a:ext cx="588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 interrogations permanentes et beaucoup de discutions</a:t>
            </a:r>
          </a:p>
        </p:txBody>
      </p:sp>
    </p:spTree>
    <p:extLst>
      <p:ext uri="{BB962C8B-B14F-4D97-AF65-F5344CB8AC3E}">
        <p14:creationId xmlns:p14="http://schemas.microsoft.com/office/powerpoint/2010/main" val="3369142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BEC0A17-257D-42B6-92E6-42E52FA8AE78}"/>
              </a:ext>
            </a:extLst>
          </p:cNvPr>
          <p:cNvSpPr txBox="1"/>
          <p:nvPr/>
        </p:nvSpPr>
        <p:spPr>
          <a:xfrm>
            <a:off x="386498" y="273377"/>
            <a:ext cx="614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chantier des collections, une chaine opératoire bien définie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EEFBDD-353D-415A-80AE-47FBDDCC898D}"/>
              </a:ext>
            </a:extLst>
          </p:cNvPr>
          <p:cNvSpPr txBox="1"/>
          <p:nvPr/>
        </p:nvSpPr>
        <p:spPr>
          <a:xfrm>
            <a:off x="386498" y="712059"/>
            <a:ext cx="378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Dépoussiérage des collections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B5B91C-4A84-4D0D-8DBA-3353660B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386" y="273377"/>
            <a:ext cx="4786312" cy="638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730153-197D-4D80-AD3E-7FA4DF365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16002" r="-1342"/>
          <a:stretch/>
        </p:blipFill>
        <p:spPr>
          <a:xfrm>
            <a:off x="386498" y="1947696"/>
            <a:ext cx="3487918" cy="221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IMG_20190701_103205">
            <a:extLst>
              <a:ext uri="{FF2B5EF4-FFF2-40B4-BE49-F238E27FC236}">
                <a16:creationId xmlns:a16="http://schemas.microsoft.com/office/drawing/2014/main" id="{070CED74-BBA1-4F80-9AAA-A8682B6F8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85" y="1520023"/>
            <a:ext cx="2108200" cy="2813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68907E-9541-4935-957B-4BAA6C483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2" y="4402423"/>
            <a:ext cx="2965767" cy="197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D531354-66E7-4BCD-86BC-915C8AB6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902" y="4402423"/>
            <a:ext cx="2533650" cy="210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348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1B63DD5-26B9-4559-9D6A-60A9091ABE3D}"/>
              </a:ext>
            </a:extLst>
          </p:cNvPr>
          <p:cNvSpPr txBox="1"/>
          <p:nvPr/>
        </p:nvSpPr>
        <p:spPr>
          <a:xfrm>
            <a:off x="569944" y="344264"/>
            <a:ext cx="780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Prise de mesures et identifications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0AA840-71F7-4388-A0F8-4372ECBF6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" r="54619"/>
          <a:stretch/>
        </p:blipFill>
        <p:spPr>
          <a:xfrm>
            <a:off x="8143915" y="1010047"/>
            <a:ext cx="3810268" cy="513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DA3669-1DEC-40F0-9287-7952D7CD6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0" y="857453"/>
            <a:ext cx="3627399" cy="2720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194D32-DCEE-4F3A-84A7-EEEACE30C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41" y="954155"/>
            <a:ext cx="3276317" cy="252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09BD50-8E69-454C-88B0-B386F4187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0" y="3829332"/>
            <a:ext cx="3470254" cy="270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08AF83-8C1D-427B-9293-4F3F374DF0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32" y="3829332"/>
            <a:ext cx="3162688" cy="2365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7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3ECA728-0A79-477F-8DCC-5646F3E83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237220" y="587031"/>
            <a:ext cx="4127880" cy="284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DA831D-8EE9-4852-A73B-8C60633CD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41786" r="30933" b="1582"/>
          <a:stretch/>
        </p:blipFill>
        <p:spPr>
          <a:xfrm>
            <a:off x="266541" y="3475156"/>
            <a:ext cx="4069238" cy="284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4CE51C2-8C7A-4680-80A9-8D7F92979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84" y="393861"/>
            <a:ext cx="3347007" cy="6162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34B8CC-3B35-4E57-BB60-5236E640B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96" y="587031"/>
            <a:ext cx="4127880" cy="2754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A0AC1E-FCA9-4BD8-967F-01176FDDFB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t="54163" b="4397"/>
          <a:stretch/>
        </p:blipFill>
        <p:spPr>
          <a:xfrm>
            <a:off x="7901196" y="3429000"/>
            <a:ext cx="4127880" cy="296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5029821-F906-4237-B144-A957C5C0E281}"/>
              </a:ext>
            </a:extLst>
          </p:cNvPr>
          <p:cNvSpPr txBox="1"/>
          <p:nvPr/>
        </p:nvSpPr>
        <p:spPr>
          <a:xfrm>
            <a:off x="317093" y="108850"/>
            <a:ext cx="396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 conditionnements divers et variés</a:t>
            </a:r>
          </a:p>
        </p:txBody>
      </p:sp>
    </p:spTree>
    <p:extLst>
      <p:ext uri="{BB962C8B-B14F-4D97-AF65-F5344CB8AC3E}">
        <p14:creationId xmlns:p14="http://schemas.microsoft.com/office/powerpoint/2010/main" val="1399974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C81BE2-EFDA-4FFD-B193-F6AB453DE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" r="180"/>
          <a:stretch/>
        </p:blipFill>
        <p:spPr>
          <a:xfrm rot="16200000">
            <a:off x="985535" y="153245"/>
            <a:ext cx="2265326" cy="2932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40A4BE-CEBA-43AE-BC43-D71B03086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30" y="1619625"/>
            <a:ext cx="3081372" cy="4108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326C7B-0E58-4F32-8943-4F29F6913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9" b="9974"/>
          <a:stretch/>
        </p:blipFill>
        <p:spPr>
          <a:xfrm>
            <a:off x="268573" y="2956784"/>
            <a:ext cx="3699250" cy="341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0305DD-44E0-4E68-AD20-F6E6386D5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 b="4743"/>
          <a:stretch/>
        </p:blipFill>
        <p:spPr>
          <a:xfrm>
            <a:off x="7400041" y="1051411"/>
            <a:ext cx="4523386" cy="507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035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7E6B52-C87B-49A6-9096-0A569F267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39"/>
            <a:ext cx="4008960" cy="6004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198557-ECEA-4A0B-AD34-E085D96C7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2" b="1815"/>
          <a:stretch/>
        </p:blipFill>
        <p:spPr>
          <a:xfrm>
            <a:off x="3977726" y="409039"/>
            <a:ext cx="4170593" cy="600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8AEC25-D8B5-48BF-9075-73DF9744B2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692" y="409040"/>
            <a:ext cx="4025094" cy="603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846C1E6-8C9A-430D-9353-C6572DF68694}"/>
              </a:ext>
            </a:extLst>
          </p:cNvPr>
          <p:cNvSpPr txBox="1"/>
          <p:nvPr/>
        </p:nvSpPr>
        <p:spPr>
          <a:xfrm>
            <a:off x="246043" y="74686"/>
            <a:ext cx="37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Du sur-mesure…</a:t>
            </a:r>
          </a:p>
        </p:txBody>
      </p:sp>
    </p:spTree>
    <p:extLst>
      <p:ext uri="{BB962C8B-B14F-4D97-AF65-F5344CB8AC3E}">
        <p14:creationId xmlns:p14="http://schemas.microsoft.com/office/powerpoint/2010/main" val="2831246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1FF61-F4B5-4106-8E2D-6C45FC44DE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00" t="13176" r="44908" b="24249"/>
          <a:stretch/>
        </p:blipFill>
        <p:spPr>
          <a:xfrm rot="16200000">
            <a:off x="473061" y="297321"/>
            <a:ext cx="2597693" cy="271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915C90-09DF-4180-89B6-33A36141E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47" r="38799"/>
          <a:stretch/>
        </p:blipFill>
        <p:spPr>
          <a:xfrm rot="16200000">
            <a:off x="81507" y="3789059"/>
            <a:ext cx="3198355" cy="1777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D57C0E-BA60-4348-A35E-BC6DCECA5E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08" t="5735" r="10642" b="5625"/>
          <a:stretch/>
        </p:blipFill>
        <p:spPr>
          <a:xfrm>
            <a:off x="3321465" y="940624"/>
            <a:ext cx="2477061" cy="2597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2AEF6F-92CD-4AB2-894B-74880175E1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273" y="4045256"/>
            <a:ext cx="3116181" cy="207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FD7E68D-EE38-4015-A53D-A8699FFF66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429"/>
          <a:stretch/>
        </p:blipFill>
        <p:spPr>
          <a:xfrm>
            <a:off x="6270548" y="1440813"/>
            <a:ext cx="5407674" cy="4366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085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1C3933-C029-457E-8686-89B7DCDA8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240"/>
            <a:ext cx="2912590" cy="378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F222D3-1B9E-46C0-BF26-449F50C2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89" y="1519406"/>
            <a:ext cx="3775063" cy="3759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F45937-098C-4B91-B7A5-A33348A33F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b="8591"/>
          <a:stretch/>
        </p:blipFill>
        <p:spPr>
          <a:xfrm>
            <a:off x="6678450" y="1489240"/>
            <a:ext cx="2912590" cy="378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317B2A-1E21-4698-83B5-5332BC479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81" y="1519406"/>
            <a:ext cx="2579282" cy="3631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0552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2F0A5-5D59-414A-A1D9-66EE77140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3EB560-9456-4046-B3FB-5084CEE0AC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4BEFC9-8615-41F3-B9E5-16C643FB65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r="8869"/>
          <a:stretch/>
        </p:blipFill>
        <p:spPr>
          <a:xfrm>
            <a:off x="0" y="-82338"/>
            <a:ext cx="12192000" cy="69403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4E59F7-907F-4BD7-B07C-5E98651C4B1B}"/>
              </a:ext>
            </a:extLst>
          </p:cNvPr>
          <p:cNvSpPr/>
          <p:nvPr/>
        </p:nvSpPr>
        <p:spPr>
          <a:xfrm>
            <a:off x="0" y="2622271"/>
            <a:ext cx="12192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8B11CC-597D-42D8-A19D-BE6C93388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31" y="2724163"/>
            <a:ext cx="1590153" cy="136753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FF73EFB-2748-44A2-9F25-E96531D3D995}"/>
              </a:ext>
            </a:extLst>
          </p:cNvPr>
          <p:cNvSpPr txBox="1"/>
          <p:nvPr/>
        </p:nvSpPr>
        <p:spPr>
          <a:xfrm>
            <a:off x="1935480" y="2900097"/>
            <a:ext cx="8321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latin typeface="Myriad Pro" panose="020B0503030403020204" pitchFamily="34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746478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FC56C3-02BF-4458-9EE9-95E408147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098"/>
            <a:ext cx="2537421" cy="33620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CB0276-B9D5-4006-B744-09BF77D1D6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436" y="4404582"/>
            <a:ext cx="1623408" cy="24361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83AFD6-A15D-4D34-ABE8-3870BFBFA1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722" y="2445425"/>
            <a:ext cx="2696066" cy="44259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869BD9-2E65-45E2-82C2-42C1294003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357" y="17303"/>
            <a:ext cx="2623231" cy="34836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54CC19-7BCA-4A94-807F-870F681713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789" y="-1"/>
            <a:ext cx="2252212" cy="33764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142B56-81D8-4108-9318-7DEBA42FC0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27" y="4727389"/>
            <a:ext cx="2772725" cy="21149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642611-B980-4AA9-BE45-916A4D4C3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" y="2865002"/>
            <a:ext cx="2772724" cy="18484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5E7E4E-1349-402B-9A4E-7745A7A021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7105" b="17687"/>
          <a:stretch/>
        </p:blipFill>
        <p:spPr>
          <a:xfrm>
            <a:off x="7220784" y="-22045"/>
            <a:ext cx="2719004" cy="24674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A64C9C-D248-429F-9450-68B1530E90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16" y="-22045"/>
            <a:ext cx="2537421" cy="34762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9F7E3E-8276-49FA-B223-0C0905B28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70" y="4142773"/>
            <a:ext cx="2992767" cy="27230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810353-8C36-40FD-800A-B2705C177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3" y="1961325"/>
            <a:ext cx="1740590" cy="26094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C49DE7-1985-4971-8EEF-49F60F668F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440" y="2811619"/>
            <a:ext cx="2800391" cy="18695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941D5B2-CD32-4AE4-86B7-D314FA724E2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4"/>
          <a:stretch/>
        </p:blipFill>
        <p:spPr>
          <a:xfrm>
            <a:off x="9031894" y="2275179"/>
            <a:ext cx="1452622" cy="107287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308CB4D-0A8C-4AEB-A0DA-DF79E2A7E94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238" y="3302291"/>
            <a:ext cx="2374762" cy="35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52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9C17B99-23F3-42DA-9AEB-910299B51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96" y="778697"/>
            <a:ext cx="9841585" cy="544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BC58C2F-E887-46C6-AD54-9E9CD98C1758}"/>
              </a:ext>
            </a:extLst>
          </p:cNvPr>
          <p:cNvSpPr txBox="1"/>
          <p:nvPr/>
        </p:nvSpPr>
        <p:spPr>
          <a:xfrm>
            <a:off x="537328" y="254524"/>
            <a:ext cx="429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 nouveaux objectifs</a:t>
            </a:r>
          </a:p>
        </p:txBody>
      </p:sp>
    </p:spTree>
    <p:extLst>
      <p:ext uri="{BB962C8B-B14F-4D97-AF65-F5344CB8AC3E}">
        <p14:creationId xmlns:p14="http://schemas.microsoft.com/office/powerpoint/2010/main" val="382022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21EA5E-6751-4708-B11B-253F05C0897B}"/>
              </a:ext>
            </a:extLst>
          </p:cNvPr>
          <p:cNvSpPr txBox="1">
            <a:spLocks/>
          </p:cNvSpPr>
          <p:nvPr/>
        </p:nvSpPr>
        <p:spPr>
          <a:xfrm>
            <a:off x="569222" y="568262"/>
            <a:ext cx="4441963" cy="84507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fr-FR" sz="2000" b="1" dirty="0" err="1">
                <a:latin typeface="+mn-lt"/>
              </a:rPr>
              <a:t>Réserve</a:t>
            </a:r>
            <a:r>
              <a:rPr lang="en-US" altLang="fr-FR" sz="2000" b="1" dirty="0">
                <a:latin typeface="+mn-lt"/>
              </a:rPr>
              <a:t> </a:t>
            </a:r>
            <a:r>
              <a:rPr lang="en-US" altLang="fr-FR" sz="2000" b="1" dirty="0" err="1">
                <a:latin typeface="+mn-lt"/>
              </a:rPr>
              <a:t>archéologique</a:t>
            </a:r>
            <a:br>
              <a:rPr lang="en-US" altLang="fr-FR" sz="3200" b="1" dirty="0"/>
            </a:br>
            <a:br>
              <a:rPr lang="en-US" altLang="fr-FR" sz="2000" b="1" dirty="0"/>
            </a:br>
            <a:endParaRPr lang="fr-FR" altLang="fr-FR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4684F-FD4D-4CBC-B9D6-6BA2C6A2F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2" y="1168923"/>
            <a:ext cx="5536204" cy="4698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CBDF07-73A3-425B-878F-BF3EB2DBB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63" y="1781666"/>
            <a:ext cx="5417215" cy="3612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802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B16D5B-02CC-42D5-BDBE-C15B4EB17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0" y="1019381"/>
            <a:ext cx="7210067" cy="4452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CBB2FE-831E-483D-BC4D-6316F9621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63397" y="1423449"/>
            <a:ext cx="5309971" cy="3718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452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E3B2D4-6C37-422D-8C49-9136E2B6C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5480" y="1636287"/>
            <a:ext cx="5377064" cy="3585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F83E018C-DA20-4217-B16E-746AEF7A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72" y="1064793"/>
            <a:ext cx="7398590" cy="493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292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20286F-1400-4395-9C38-56FB713E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18095"/>
            <a:ext cx="12227458" cy="5010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A88D8B-27EC-43A9-B5C1-672EBDFDB492}"/>
              </a:ext>
            </a:extLst>
          </p:cNvPr>
          <p:cNvSpPr txBox="1"/>
          <p:nvPr/>
        </p:nvSpPr>
        <p:spPr>
          <a:xfrm>
            <a:off x="358219" y="358219"/>
            <a:ext cx="378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Un projet de réserve en construction</a:t>
            </a:r>
          </a:p>
        </p:txBody>
      </p:sp>
    </p:spTree>
    <p:extLst>
      <p:ext uri="{BB962C8B-B14F-4D97-AF65-F5344CB8AC3E}">
        <p14:creationId xmlns:p14="http://schemas.microsoft.com/office/powerpoint/2010/main" val="1562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E8F3B73-57BF-4881-BE31-156B6485A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41" y="170745"/>
            <a:ext cx="5733098" cy="3826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D42A0A-7EA7-43B1-918D-2A46D260F960}"/>
              </a:ext>
            </a:extLst>
          </p:cNvPr>
          <p:cNvSpPr txBox="1"/>
          <p:nvPr/>
        </p:nvSpPr>
        <p:spPr>
          <a:xfrm>
            <a:off x="207389" y="4333579"/>
            <a:ext cx="3186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Une nouvelle réserve temporaire </a:t>
            </a:r>
          </a:p>
          <a:p>
            <a:endParaRPr lang="fr-FR" b="1" dirty="0"/>
          </a:p>
          <a:p>
            <a:r>
              <a:rPr lang="fr-FR" dirty="0"/>
              <a:t>Dédiée aux textiles, aux arts-graphiques et aux collections beaux-arts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94ACBD-0C54-4E73-8AFA-140218FAB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12" y="515026"/>
            <a:ext cx="4359304" cy="582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0C7E036-64ED-408C-9F93-8917510F8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31" y="4138459"/>
            <a:ext cx="3511516" cy="263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1637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17FE40D-2B43-43D0-AA25-86BEB593B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5902" y="1816814"/>
            <a:ext cx="5047466" cy="3775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451324-4C71-4BB7-B429-C89B06DBD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0" b="8087"/>
          <a:stretch/>
        </p:blipFill>
        <p:spPr>
          <a:xfrm>
            <a:off x="8016416" y="1551094"/>
            <a:ext cx="3775506" cy="413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F5F011-188B-424E-B598-D0789BA26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21" y="372615"/>
            <a:ext cx="3151014" cy="2356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9A1CDC-5BE0-4426-8C94-90B38673B5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16488" r="34708" b="17299"/>
          <a:stretch/>
        </p:blipFill>
        <p:spPr>
          <a:xfrm>
            <a:off x="4520493" y="2905775"/>
            <a:ext cx="3151014" cy="369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1A90180-4AB4-4618-BC1E-4C19AFEAD734}"/>
              </a:ext>
            </a:extLst>
          </p:cNvPr>
          <p:cNvSpPr txBox="1"/>
          <p:nvPr/>
        </p:nvSpPr>
        <p:spPr>
          <a:xfrm>
            <a:off x="434833" y="557281"/>
            <a:ext cx="356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D’anciens conditionnements</a:t>
            </a:r>
          </a:p>
        </p:txBody>
      </p:sp>
    </p:spTree>
    <p:extLst>
      <p:ext uri="{BB962C8B-B14F-4D97-AF65-F5344CB8AC3E}">
        <p14:creationId xmlns:p14="http://schemas.microsoft.com/office/powerpoint/2010/main" val="3546842563"/>
      </p:ext>
    </p:extLst>
  </p:cSld>
  <p:clrMapOvr>
    <a:masterClrMapping/>
  </p:clrMapOvr>
</p:sld>
</file>

<file path=ppt/theme/theme1.xml><?xml version="1.0" encoding="utf-8"?>
<a:theme xmlns:a="http://schemas.openxmlformats.org/drawingml/2006/main" name="Savoie">
  <a:themeElements>
    <a:clrScheme name="Rétrospectiv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.pptx" id="{EEC2E8BC-FBCA-4DAE-AEB5-FAB747FEC99C}" vid="{5143F00C-5186-4D96-AB94-F411A9A6EB8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CD73</Template>
  <TotalTime>42</TotalTime>
  <Words>76</Words>
  <Application>Microsoft Office PowerPoint</Application>
  <PresentationFormat>Grand écran</PresentationFormat>
  <Paragraphs>16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Myriad Pro</vt:lpstr>
      <vt:lpstr>Savoie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Elodie GILBERT</dc:creator>
  <cp:lastModifiedBy>Elodie GILBERT</cp:lastModifiedBy>
  <cp:revision>12</cp:revision>
  <dcterms:created xsi:type="dcterms:W3CDTF">2023-03-10T13:41:05Z</dcterms:created>
  <dcterms:modified xsi:type="dcterms:W3CDTF">2023-03-10T14:27:20Z</dcterms:modified>
</cp:coreProperties>
</file>