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3" r:id="rId3"/>
    <p:sldId id="259" r:id="rId4"/>
    <p:sldId id="269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5EA188F1-41D3-4456-A0DC-93420B67AB84}">
          <p14:sldIdLst>
            <p14:sldId id="256"/>
            <p14:sldId id="263"/>
            <p14:sldId id="259"/>
            <p14:sldId id="269"/>
            <p14:sldId id="264"/>
            <p14:sldId id="265"/>
            <p14:sldId id="266"/>
            <p14:sldId id="267"/>
            <p14:sldId id="268"/>
          </p14:sldIdLst>
        </p14:section>
        <p14:section name="Section sans titre" id="{0B5E4AF6-0509-4B73-98B6-8B5910733B2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D648E-83F5-48B8-A82F-07EA79C3AF2C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CADDF-F128-4CE6-9A59-10FB0501B4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317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8AB684E-9573-4147-8920-CF640F27B19F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5BDD-A226-4D3C-A11C-127A411E947C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398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684E-9573-4147-8920-CF640F27B19F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5BDD-A226-4D3C-A11C-127A411E94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452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684E-9573-4147-8920-CF640F27B19F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5BDD-A226-4D3C-A11C-127A411E947C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32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684E-9573-4147-8920-CF640F27B19F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5BDD-A226-4D3C-A11C-127A411E94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91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684E-9573-4147-8920-CF640F27B19F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5BDD-A226-4D3C-A11C-127A411E947C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2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684E-9573-4147-8920-CF640F27B19F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5BDD-A226-4D3C-A11C-127A411E94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08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684E-9573-4147-8920-CF640F27B19F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5BDD-A226-4D3C-A11C-127A411E94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16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684E-9573-4147-8920-CF640F27B19F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5BDD-A226-4D3C-A11C-127A411E94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55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684E-9573-4147-8920-CF640F27B19F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5BDD-A226-4D3C-A11C-127A411E94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896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684E-9573-4147-8920-CF640F27B19F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5BDD-A226-4D3C-A11C-127A411E94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041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684E-9573-4147-8920-CF640F27B19F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5BDD-A226-4D3C-A11C-127A411E947C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37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28AB684E-9573-4147-8920-CF640F27B19F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7145BDD-A226-4D3C-A11C-127A411E947C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40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1589" y="4960135"/>
            <a:ext cx="7646126" cy="1463040"/>
          </a:xfrm>
        </p:spPr>
        <p:txBody>
          <a:bodyPr>
            <a:normAutofit/>
          </a:bodyPr>
          <a:lstStyle/>
          <a:p>
            <a:r>
              <a:rPr lang="fr-FR" sz="2800" dirty="0"/>
              <a:t>Mission du centre national des phares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586652" y="5353895"/>
            <a:ext cx="1854926" cy="675520"/>
          </a:xfrm>
        </p:spPr>
        <p:txBody>
          <a:bodyPr>
            <a:noAutofit/>
          </a:bodyPr>
          <a:lstStyle/>
          <a:p>
            <a:r>
              <a:rPr lang="fr-FR" dirty="0"/>
              <a:t>Conseil départemental du Finistère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968134" y="914400"/>
            <a:ext cx="8229601" cy="3013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bg1"/>
                </a:solidFill>
              </a:rPr>
              <a:t>Le musée des phares et balises et son chantier des collections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642" y="4694049"/>
            <a:ext cx="1524399" cy="200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68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1878-1955</a:t>
            </a:r>
            <a:br>
              <a:rPr lang="fr-FR" sz="4000" dirty="0"/>
            </a:br>
            <a:r>
              <a:rPr lang="fr-FR" sz="4000" dirty="0"/>
              <a:t>Musée des Phares au Trocadéro 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084832"/>
            <a:ext cx="4081746" cy="4428309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08266" y="1323926"/>
            <a:ext cx="4428310" cy="595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58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427643" cy="1499616"/>
          </a:xfrm>
        </p:spPr>
        <p:txBody>
          <a:bodyPr>
            <a:noAutofit/>
          </a:bodyPr>
          <a:lstStyle/>
          <a:p>
            <a:r>
              <a:rPr lang="fr-FR" sz="4000" dirty="0"/>
              <a:t>Années 1980</a:t>
            </a:r>
            <a:br>
              <a:rPr lang="fr-FR" sz="4000" dirty="0"/>
            </a:br>
            <a:r>
              <a:rPr lang="fr-FR" sz="4000" dirty="0"/>
              <a:t>L’idée d’un musée de la signalisation maritime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2" y="2312125"/>
            <a:ext cx="5363633" cy="4022725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164" y="2312125"/>
            <a:ext cx="603882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13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Une collection unique en France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48" y="2084832"/>
            <a:ext cx="3366324" cy="223860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54" y="1947449"/>
            <a:ext cx="2940997" cy="195576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17" y="4532763"/>
            <a:ext cx="3054208" cy="203104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849" y="2831016"/>
            <a:ext cx="1726427" cy="259167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094" y="2154500"/>
            <a:ext cx="2881062" cy="400246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888" y="4062505"/>
            <a:ext cx="1784990" cy="262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76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453769" cy="1700784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2019-2020</a:t>
            </a:r>
            <a:br>
              <a:rPr lang="fr-FR" sz="4000" dirty="0"/>
            </a:br>
            <a:r>
              <a:rPr lang="fr-FR" sz="4000" dirty="0"/>
              <a:t>Etude préalable et mission d’assistance a la mise en œuvre du chantier des collections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894" y="2640876"/>
            <a:ext cx="5527983" cy="4023360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Eté 2019 : lancement du marché</a:t>
            </a:r>
          </a:p>
          <a:p>
            <a:r>
              <a:rPr lang="fr-FR" dirty="0"/>
              <a:t>Sept. 2019 : sélection du groupement de Pierre-Emmanuel </a:t>
            </a:r>
            <a:r>
              <a:rPr lang="fr-FR" dirty="0" err="1"/>
              <a:t>Nyeborg</a:t>
            </a:r>
            <a:endParaRPr lang="fr-FR" dirty="0"/>
          </a:p>
          <a:p>
            <a:r>
              <a:rPr lang="fr-FR" dirty="0"/>
              <a:t>Eté 2020 : remise de l’étude préalable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877" y="2377441"/>
            <a:ext cx="6293031" cy="419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69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Janvier 2022</a:t>
            </a:r>
            <a:br>
              <a:rPr lang="fr-FR" sz="4000" dirty="0"/>
            </a:br>
            <a:r>
              <a:rPr lang="fr-FR" sz="4000" dirty="0"/>
              <a:t>premier temps de formation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907177"/>
            <a:ext cx="11347269" cy="4402183"/>
          </a:xfrm>
        </p:spPr>
        <p:txBody>
          <a:bodyPr>
            <a:normAutofit/>
          </a:bodyPr>
          <a:lstStyle/>
          <a:p>
            <a:r>
              <a:rPr lang="fr-FR" sz="1800" dirty="0"/>
              <a:t>Jane </a:t>
            </a:r>
            <a:r>
              <a:rPr lang="fr-FR" sz="1800" dirty="0" err="1"/>
              <a:t>Echinard</a:t>
            </a:r>
            <a:r>
              <a:rPr lang="fr-FR" sz="1800" dirty="0"/>
              <a:t>, </a:t>
            </a:r>
            <a:r>
              <a:rPr lang="fr-FR" sz="1800" dirty="0" err="1"/>
              <a:t>préventeure</a:t>
            </a:r>
            <a:r>
              <a:rPr lang="fr-FR" sz="1800" dirty="0"/>
              <a:t> et spécialiste en conservation-restauration des métaux archéologiques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223" y="2371345"/>
            <a:ext cx="8741882" cy="424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43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/>
              <a:t>Mai 2022</a:t>
            </a:r>
            <a:br>
              <a:rPr lang="fr-FR" sz="4000" dirty="0"/>
            </a:br>
            <a:r>
              <a:rPr lang="fr-FR" sz="4000" dirty="0"/>
              <a:t>Formations et premier chantier des collections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2184" y="2194560"/>
            <a:ext cx="11277600" cy="4114800"/>
          </a:xfrm>
        </p:spPr>
        <p:txBody>
          <a:bodyPr/>
          <a:lstStyle/>
          <a:p>
            <a:r>
              <a:rPr lang="fr-FR" sz="1800" dirty="0"/>
              <a:t>Natacha </a:t>
            </a:r>
            <a:r>
              <a:rPr lang="fr-FR" sz="1800" dirty="0" err="1"/>
              <a:t>Frenkel</a:t>
            </a:r>
            <a:r>
              <a:rPr lang="fr-FR" sz="1800" dirty="0"/>
              <a:t>, spécialiste en conservation-restauration du verre</a:t>
            </a:r>
            <a:br>
              <a:rPr lang="fr-FR" sz="1800" dirty="0"/>
            </a:br>
            <a:r>
              <a:rPr lang="fr-FR" sz="1800" dirty="0"/>
              <a:t>Gwenola </a:t>
            </a:r>
            <a:r>
              <a:rPr lang="fr-FR" sz="1800" dirty="0" err="1"/>
              <a:t>Furic</a:t>
            </a:r>
            <a:r>
              <a:rPr lang="fr-FR" sz="1800" dirty="0"/>
              <a:t>, spécialiste en conservation-restauration des photographies</a:t>
            </a:r>
            <a:br>
              <a:rPr lang="fr-FR" sz="1800" dirty="0"/>
            </a:br>
            <a:r>
              <a:rPr lang="fr-FR" sz="1800" dirty="0"/>
              <a:t>Anne-Marie Geffroy, spécialiste en conservation-restauration des collections techniques et scientifiques</a:t>
            </a:r>
          </a:p>
          <a:p>
            <a:r>
              <a:rPr lang="fr-FR" dirty="0"/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371320"/>
            <a:ext cx="6548497" cy="31822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43503" y="3371320"/>
            <a:ext cx="6548497" cy="31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21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Juin 2022</a:t>
            </a:r>
            <a:br>
              <a:rPr lang="fr-FR" sz="4000" dirty="0"/>
            </a:br>
            <a:r>
              <a:rPr lang="fr-FR" sz="4000" dirty="0"/>
              <a:t>chantier des collections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6057" y="1985554"/>
            <a:ext cx="11234057" cy="4323806"/>
          </a:xfrm>
        </p:spPr>
        <p:txBody>
          <a:bodyPr>
            <a:normAutofit/>
          </a:bodyPr>
          <a:lstStyle/>
          <a:p>
            <a:r>
              <a:rPr lang="fr-FR" sz="1800" dirty="0"/>
              <a:t>Morgane Milliet, </a:t>
            </a:r>
            <a:r>
              <a:rPr lang="fr-FR" sz="1800" dirty="0" err="1"/>
              <a:t>préventeure</a:t>
            </a:r>
            <a:r>
              <a:rPr lang="fr-FR" sz="1800" dirty="0"/>
              <a:t> et spécialiste en conservation-restauration des métaux historiques</a:t>
            </a:r>
            <a:br>
              <a:rPr lang="fr-FR" sz="1800" dirty="0"/>
            </a:br>
            <a:r>
              <a:rPr lang="fr-FR" sz="1800" dirty="0"/>
              <a:t>Natacha </a:t>
            </a:r>
            <a:r>
              <a:rPr lang="fr-FR" sz="1800" dirty="0" err="1"/>
              <a:t>Frenkel</a:t>
            </a:r>
            <a:r>
              <a:rPr lang="fr-FR" sz="1800" dirty="0"/>
              <a:t>, spécialiste en conservation-restauration du verre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3" y="2755153"/>
            <a:ext cx="5717241" cy="38114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85" y="2752165"/>
            <a:ext cx="5721724" cy="381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5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MARS 2023</a:t>
            </a:r>
            <a:br>
              <a:rPr lang="fr-FR" sz="4000" dirty="0"/>
            </a:br>
            <a:r>
              <a:rPr lang="fr-FR" sz="4000" dirty="0"/>
              <a:t>chantier des collections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3474" y="1942011"/>
            <a:ext cx="11199223" cy="4367349"/>
          </a:xfrm>
        </p:spPr>
        <p:txBody>
          <a:bodyPr>
            <a:normAutofit/>
          </a:bodyPr>
          <a:lstStyle/>
          <a:p>
            <a:r>
              <a:rPr lang="fr-FR" sz="1800" dirty="0"/>
              <a:t>Jane </a:t>
            </a:r>
            <a:r>
              <a:rPr lang="fr-FR" sz="1800" dirty="0" err="1"/>
              <a:t>Echinard</a:t>
            </a:r>
            <a:r>
              <a:rPr lang="fr-FR" sz="1800" dirty="0"/>
              <a:t>, </a:t>
            </a:r>
            <a:r>
              <a:rPr lang="fr-FR" sz="1800" dirty="0" err="1"/>
              <a:t>préventeure</a:t>
            </a:r>
            <a:r>
              <a:rPr lang="fr-FR" sz="1800" dirty="0"/>
              <a:t> et spécialiste en conservation-restauration des métaux archéologiques</a:t>
            </a:r>
            <a:br>
              <a:rPr lang="fr-FR" sz="1800" dirty="0"/>
            </a:br>
            <a:r>
              <a:rPr lang="fr-FR" sz="1800" dirty="0"/>
              <a:t>Morgane Milliet, </a:t>
            </a:r>
            <a:r>
              <a:rPr lang="fr-FR" sz="1800" dirty="0" err="1"/>
              <a:t>préventeure</a:t>
            </a:r>
            <a:r>
              <a:rPr lang="fr-FR" sz="1800" dirty="0"/>
              <a:t> et spécialiste en conservation-restauration des métaux historiques</a:t>
            </a:r>
            <a:br>
              <a:rPr lang="fr-FR" sz="1800" dirty="0"/>
            </a:br>
            <a:endParaRPr lang="fr-FR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63" y="2725783"/>
            <a:ext cx="5709557" cy="380637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85" y="2725783"/>
            <a:ext cx="5712823" cy="380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85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918</TotalTime>
  <Words>195</Words>
  <Application>Microsoft Office PowerPoint</Application>
  <PresentationFormat>Grand écran</PresentationFormat>
  <Paragraphs>20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Calibri</vt:lpstr>
      <vt:lpstr>Tw Cen MT</vt:lpstr>
      <vt:lpstr>Tw Cen MT Condensed</vt:lpstr>
      <vt:lpstr>Wingdings 3</vt:lpstr>
      <vt:lpstr>Intégral</vt:lpstr>
      <vt:lpstr>Mission du centre national des phares</vt:lpstr>
      <vt:lpstr>1878-1955 Musée des Phares au Trocadéro </vt:lpstr>
      <vt:lpstr>Années 1980 L’idée d’un musée de la signalisation maritime</vt:lpstr>
      <vt:lpstr>Une collection unique en France</vt:lpstr>
      <vt:lpstr>2019-2020 Etude préalable et mission d’assistance a la mise en œuvre du chantier des collections</vt:lpstr>
      <vt:lpstr>Janvier 2022 premier temps de formation</vt:lpstr>
      <vt:lpstr>Mai 2022 Formations et premier chantier des collections</vt:lpstr>
      <vt:lpstr>Juin 2022 chantier des collections</vt:lpstr>
      <vt:lpstr>MARS 2023 chantier des collections</vt:lpstr>
    </vt:vector>
  </TitlesOfParts>
  <Company>Conseil Départemental Du Finistère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Projets d’acquisition</dc:title>
  <dc:creator>LARDEUX Gaëlle</dc:creator>
  <cp:lastModifiedBy>COGNE OLIVIER</cp:lastModifiedBy>
  <cp:revision>38</cp:revision>
  <dcterms:created xsi:type="dcterms:W3CDTF">2021-11-02T09:27:23Z</dcterms:created>
  <dcterms:modified xsi:type="dcterms:W3CDTF">2023-03-13T17:34:22Z</dcterms:modified>
</cp:coreProperties>
</file>